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6" r:id="rId3"/>
    <p:sldId id="275" r:id="rId4"/>
    <p:sldId id="268" r:id="rId5"/>
    <p:sldId id="270" r:id="rId6"/>
    <p:sldId id="271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72" r:id="rId16"/>
    <p:sldId id="278" r:id="rId17"/>
    <p:sldId id="277" r:id="rId18"/>
    <p:sldId id="273" r:id="rId19"/>
    <p:sldId id="274" r:id="rId20"/>
    <p:sldId id="276" r:id="rId21"/>
    <p:sldId id="280" r:id="rId22"/>
    <p:sldId id="279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660"/>
  </p:normalViewPr>
  <p:slideViewPr>
    <p:cSldViewPr snapToGrid="0">
      <p:cViewPr varScale="1">
        <p:scale>
          <a:sx n="82" d="100"/>
          <a:sy n="82" d="100"/>
        </p:scale>
        <p:origin x="92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2.jpg>
</file>

<file path=ppt/media/image3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16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632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721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38930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9539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6105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5177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2141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71849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23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334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62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152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17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54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82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433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6A1C22-28A1-43C6-BD90-C60038D7D113}" type="datetimeFigureOut">
              <a:rPr lang="en-US" smtClean="0"/>
              <a:t>28-Sep-21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6CFE82-A220-4A8C-864C-E67F504672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2129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ayeenulislam.github.io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Ybgopx44vo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LX62G4lc44" TargetMode="External"/><Relationship Id="rId2" Type="http://schemas.openxmlformats.org/officeDocument/2006/relationships/hyperlink" Target="https://github.com/lukehoban/es6features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youtube.com/watch?v=TNhaISOUy6Q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76943" y="272555"/>
            <a:ext cx="7326085" cy="274123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5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React 101</a:t>
            </a:r>
            <a:endParaRPr lang="en-US" sz="239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844A505-3A65-4E92-8C82-F644BA8920AE}"/>
              </a:ext>
            </a:extLst>
          </p:cNvPr>
          <p:cNvSpPr/>
          <p:nvPr/>
        </p:nvSpPr>
        <p:spPr>
          <a:xfrm>
            <a:off x="576943" y="4633554"/>
            <a:ext cx="7326085" cy="116255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Mayeenul Islam</a:t>
            </a:r>
            <a:b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US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hlinkClick r:id="rId2"/>
              </a:rPr>
              <a:t>mayeenulislam.github.io</a:t>
            </a:r>
            <a:endParaRPr lang="en-US" sz="54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8379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453951"/>
            <a:ext cx="8537511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Never used </a:t>
            </a:r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JavaScript bundler</a:t>
            </a:r>
            <a:b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US" sz="2400" dirty="0">
                <a:solidFill>
                  <a:schemeClr val="tx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</a:t>
            </a:r>
            <a:r>
              <a:rPr lang="en-US" sz="2400" dirty="0" err="1">
                <a:solidFill>
                  <a:schemeClr val="tx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eg.</a:t>
            </a:r>
            <a:r>
              <a:rPr lang="en-US" sz="2400" dirty="0">
                <a:solidFill>
                  <a:schemeClr val="tx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gulp, grunt, webpack etc.)</a:t>
            </a:r>
            <a:endParaRPr lang="en-US" sz="3600" dirty="0">
              <a:solidFill>
                <a:schemeClr val="tx1">
                  <a:lumMod val="8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472891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930806" y="2453951"/>
            <a:ext cx="10330388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Don't know the contrast between </a:t>
            </a:r>
            <a:r>
              <a:rPr lang="en-US" sz="3600" b="1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npm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and </a:t>
            </a:r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yarn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299807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930806" y="2453951"/>
            <a:ext cx="10330388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Not aware about the </a:t>
            </a:r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ES6 features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11602286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930806" y="2453951"/>
            <a:ext cx="10330388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Might never heard of </a:t>
            </a:r>
            <a:r>
              <a:rPr lang="en-US" sz="3600" b="1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BabelJS</a:t>
            </a:r>
            <a:endParaRPr lang="en-US" sz="36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2208691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930806" y="2453951"/>
            <a:ext cx="10330388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We're </a:t>
            </a:r>
            <a:r>
              <a:rPr lang="en-US" sz="3600" i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jack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of all businesses</a:t>
            </a:r>
            <a:endParaRPr lang="en-US" sz="36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3148527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Virtual DOM</a:t>
            </a:r>
          </a:p>
        </p:txBody>
      </p:sp>
    </p:spTree>
    <p:extLst>
      <p:ext uri="{BB962C8B-B14F-4D97-AF65-F5344CB8AC3E}">
        <p14:creationId xmlns:p14="http://schemas.microsoft.com/office/powerpoint/2010/main" val="2969228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VIRTUAL DOM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7CC9987-650D-4FD8-BA51-9367B2ED18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781" y="1027824"/>
            <a:ext cx="8408438" cy="472974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87797E1-E2A3-4248-A8E2-2037DEB2FA83}"/>
              </a:ext>
            </a:extLst>
          </p:cNvPr>
          <p:cNvSpPr/>
          <p:nvPr/>
        </p:nvSpPr>
        <p:spPr>
          <a:xfrm>
            <a:off x="930806" y="5730960"/>
            <a:ext cx="10330388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hlinkClick r:id="rId3"/>
              </a:rPr>
              <a:t>youtube.com/watch?v=BYbgopx44vo</a:t>
            </a:r>
            <a:endParaRPr lang="en-US" sz="20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0064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Let’s Code</a:t>
            </a:r>
          </a:p>
        </p:txBody>
      </p:sp>
    </p:spTree>
    <p:extLst>
      <p:ext uri="{BB962C8B-B14F-4D97-AF65-F5344CB8AC3E}">
        <p14:creationId xmlns:p14="http://schemas.microsoft.com/office/powerpoint/2010/main" val="29336837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2008056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4" y="1768118"/>
            <a:ext cx="8537513" cy="35457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JavaScript ES6 Features</a:t>
            </a:r>
            <a:b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en-US" sz="20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hlinkClick r:id="rId2"/>
              </a:rPr>
              <a:t>https://github.com/lukehoban/es6features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Learn ReactJS – for Beginners</a:t>
            </a:r>
            <a:r>
              <a:rPr lang="de-DE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(class based)</a:t>
            </a:r>
            <a:br>
              <a:rPr lang="de-DE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de-DE" i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by Bob Ziroll (@bobziroll)</a:t>
            </a:r>
            <a:br>
              <a:rPr lang="de-DE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de-DE" sz="20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hlinkClick r:id="rId3"/>
              </a:rPr>
              <a:t>https://www.youtube.com/watch?v=DLX62G4lc44</a:t>
            </a:r>
            <a:endParaRPr lang="de-DE" sz="20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  <a:p>
            <a:pPr marL="571500" indent="-5715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de-DE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React Hooks</a:t>
            </a:r>
            <a:br>
              <a:rPr lang="de-DE" sz="20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de-DE" sz="2000" i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by Fireship</a:t>
            </a:r>
            <a:br>
              <a:rPr lang="de-DE" sz="2000" i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</a:br>
            <a:r>
              <a:rPr lang="de-DE" sz="20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  <a:hlinkClick r:id="rId4"/>
              </a:rPr>
              <a:t>https://www.youtube.com/watch?v=TNhaISOUy6Q</a:t>
            </a:r>
            <a:endParaRPr lang="de-DE" sz="2000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RESOURCES</a:t>
            </a:r>
          </a:p>
        </p:txBody>
      </p:sp>
    </p:spTree>
    <p:extLst>
      <p:ext uri="{BB962C8B-B14F-4D97-AF65-F5344CB8AC3E}">
        <p14:creationId xmlns:p14="http://schemas.microsoft.com/office/powerpoint/2010/main" val="4132192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… as of Sept. 2021</a:t>
            </a:r>
          </a:p>
        </p:txBody>
      </p:sp>
    </p:spTree>
    <p:extLst>
      <p:ext uri="{BB962C8B-B14F-4D97-AF65-F5344CB8AC3E}">
        <p14:creationId xmlns:p14="http://schemas.microsoft.com/office/powerpoint/2010/main" val="2044207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761533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Beyond limit</a:t>
            </a:r>
          </a:p>
        </p:txBody>
      </p:sp>
    </p:spTree>
    <p:extLst>
      <p:ext uri="{BB962C8B-B14F-4D97-AF65-F5344CB8AC3E}">
        <p14:creationId xmlns:p14="http://schemas.microsoft.com/office/powerpoint/2010/main" val="3531300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BEYOND LIMIT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72552A-0742-457E-92FA-47053AAA1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358" y="992257"/>
            <a:ext cx="8933284" cy="4873487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ED32C11-0070-4D88-85D6-BF8337D7E8F6}"/>
              </a:ext>
            </a:extLst>
          </p:cNvPr>
          <p:cNvSpPr/>
          <p:nvPr/>
        </p:nvSpPr>
        <p:spPr>
          <a:xfrm>
            <a:off x="930806" y="5870923"/>
            <a:ext cx="10330388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WordPress Gutenberg Block Editor</a:t>
            </a:r>
          </a:p>
          <a:p>
            <a:pPr algn="ctr"/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(built on React)</a:t>
            </a:r>
          </a:p>
        </p:txBody>
      </p:sp>
    </p:spTree>
    <p:extLst>
      <p:ext uri="{BB962C8B-B14F-4D97-AF65-F5344CB8AC3E}">
        <p14:creationId xmlns:p14="http://schemas.microsoft.com/office/powerpoint/2010/main" val="1242739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761533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Let’s </a:t>
            </a:r>
            <a:r>
              <a:rPr lang="en-US" sz="6000" b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Dig Deeper…</a:t>
            </a:r>
            <a:endParaRPr lang="en-US" sz="60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2431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Utter Lies</a:t>
            </a:r>
          </a:p>
        </p:txBody>
      </p:sp>
    </p:spTree>
    <p:extLst>
      <p:ext uri="{BB962C8B-B14F-4D97-AF65-F5344CB8AC3E}">
        <p14:creationId xmlns:p14="http://schemas.microsoft.com/office/powerpoint/2010/main" val="1234225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014245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React is Easy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UTTER LIES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0288A4-06FC-46F6-AAFD-DFB4DFCCB963}"/>
              </a:ext>
            </a:extLst>
          </p:cNvPr>
          <p:cNvSpPr/>
          <p:nvPr/>
        </p:nvSpPr>
        <p:spPr>
          <a:xfrm>
            <a:off x="1827245" y="4224864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Nothing is easy – we made it easy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8780A4-6891-4F99-A8A2-7DAA378B7E0A}"/>
              </a:ext>
            </a:extLst>
          </p:cNvPr>
          <p:cNvSpPr/>
          <p:nvPr/>
        </p:nvSpPr>
        <p:spPr>
          <a:xfrm>
            <a:off x="1827244" y="3119554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739842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014245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React is Better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THE UTTER LIES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0288A4-06FC-46F6-AAFD-DFB4DFCCB963}"/>
              </a:ext>
            </a:extLst>
          </p:cNvPr>
          <p:cNvSpPr/>
          <p:nvPr/>
        </p:nvSpPr>
        <p:spPr>
          <a:xfrm>
            <a:off x="1827245" y="4224864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Things that work effectively, is better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8780A4-6891-4F99-A8A2-7DAA378B7E0A}"/>
              </a:ext>
            </a:extLst>
          </p:cNvPr>
          <p:cNvSpPr/>
          <p:nvPr/>
        </p:nvSpPr>
        <p:spPr>
          <a:xfrm>
            <a:off x="1827244" y="3119554"/>
            <a:ext cx="8537511" cy="100070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315748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548952" y="5180457"/>
            <a:ext cx="5469294" cy="7351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60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1753061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453951"/>
            <a:ext cx="8537511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More </a:t>
            </a:r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jQuery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-centric than JavaScript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649212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453951"/>
            <a:ext cx="8537511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Not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up-to-date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3799799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CD562D5-9A5D-493C-96D1-5037EDD3ED0E}"/>
              </a:ext>
            </a:extLst>
          </p:cNvPr>
          <p:cNvSpPr/>
          <p:nvPr/>
        </p:nvSpPr>
        <p:spPr>
          <a:xfrm>
            <a:off x="1827245" y="2453951"/>
            <a:ext cx="8537511" cy="195009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Not familiar with </a:t>
            </a:r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NodeJS</a:t>
            </a:r>
            <a:r>
              <a:rPr lang="en-US" sz="36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and </a:t>
            </a:r>
            <a:r>
              <a:rPr lang="en-US" sz="3600" b="1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npm</a:t>
            </a:r>
            <a:endParaRPr lang="en-US" sz="3600" b="1" dirty="0">
              <a:latin typeface="Cambria" panose="02040503050406030204" pitchFamily="18" charset="0"/>
              <a:ea typeface="Cambria" panose="02040503050406030204" pitchFamily="18" charset="0"/>
              <a:cs typeface="Calibri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D47FA35-4B88-401F-BED9-E7AD55C46067}"/>
              </a:ext>
            </a:extLst>
          </p:cNvPr>
          <p:cNvSpPr/>
          <p:nvPr/>
        </p:nvSpPr>
        <p:spPr>
          <a:xfrm>
            <a:off x="1827245" y="74648"/>
            <a:ext cx="8537511" cy="7518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OUR ISSUES</a:t>
            </a:r>
          </a:p>
        </p:txBody>
      </p:sp>
    </p:spTree>
    <p:extLst>
      <p:ext uri="{BB962C8B-B14F-4D97-AF65-F5344CB8AC3E}">
        <p14:creationId xmlns:p14="http://schemas.microsoft.com/office/powerpoint/2010/main" val="30484755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32</TotalTime>
  <Words>134</Words>
  <Application>Microsoft Office PowerPoint</Application>
  <PresentationFormat>Widescreen</PresentationFormat>
  <Paragraphs>43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Bookman Old Style</vt:lpstr>
      <vt:lpstr>Calibri</vt:lpstr>
      <vt:lpstr>Cambria</vt:lpstr>
      <vt:lpstr>Rockwell</vt:lpstr>
      <vt:lpstr>Damask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Mayeenul Islam Mayeen</dc:creator>
  <cp:lastModifiedBy>Mayeenul Islam Mayeen</cp:lastModifiedBy>
  <cp:revision>28</cp:revision>
  <dcterms:created xsi:type="dcterms:W3CDTF">2021-09-27T08:33:57Z</dcterms:created>
  <dcterms:modified xsi:type="dcterms:W3CDTF">2021-09-28T08:48:35Z</dcterms:modified>
</cp:coreProperties>
</file>

<file path=docProps/thumbnail.jpeg>
</file>